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432" r:id="rId5"/>
    <p:sldId id="434" r:id="rId7"/>
    <p:sldId id="436" r:id="rId8"/>
    <p:sldId id="471" r:id="rId9"/>
    <p:sldId id="470" r:id="rId10"/>
    <p:sldId id="469" r:id="rId11"/>
    <p:sldId id="468" r:id="rId12"/>
    <p:sldId id="467" r:id="rId13"/>
    <p:sldId id="466" r:id="rId14"/>
    <p:sldId id="465" r:id="rId15"/>
    <p:sldId id="464" r:id="rId16"/>
    <p:sldId id="473" r:id="rId17"/>
    <p:sldId id="475" r:id="rId18"/>
    <p:sldId id="476" r:id="rId19"/>
    <p:sldId id="474" r:id="rId20"/>
    <p:sldId id="450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3" userDrawn="1">
          <p15:clr>
            <a:srgbClr val="A4A3A4"/>
          </p15:clr>
        </p15:guide>
        <p15:guide id="2" orient="horz" pos="18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FAE"/>
    <a:srgbClr val="FF0000"/>
    <a:srgbClr val="89CA7F"/>
    <a:srgbClr val="76C4A5"/>
    <a:srgbClr val="32A8B2"/>
    <a:srgbClr val="89CA7D"/>
    <a:srgbClr val="65BE8B"/>
    <a:srgbClr val="58B990"/>
    <a:srgbClr val="32AC9F"/>
    <a:srgbClr val="C9A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302" y="810"/>
      </p:cViewPr>
      <p:guideLst>
        <p:guide pos="3843"/>
        <p:guide orient="horz" pos="18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gs" Target="tags/tag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B73FCBD-2478-4DA3-8A2B-85FC5CC9166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image" Target="../media/image3.wdp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9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1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sz="4800" b="1"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lang="zh-CN" altLang="en-US" sz="6000" b="1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</a:t>
            </a:r>
            <a:r>
              <a:rPr lang="zh-CN" altLang="en-US" sz="6000" b="1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美 </a:t>
            </a:r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lang="zh-CN" altLang="en-US" sz="60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矩形: 圆角 6"/>
          <p:cNvSpPr/>
          <p:nvPr/>
        </p:nvSpPr>
        <p:spPr>
          <a:xfrm>
            <a:off x="975094" y="3429000"/>
            <a:ext cx="1972292" cy="443185"/>
          </a:xfrm>
          <a:prstGeom prst="roundRect">
            <a:avLst/>
          </a:pr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主讲教</a:t>
            </a:r>
            <a:r>
              <a:rPr lang="zh-CN" altLang="en-US" sz="16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师：赵玥</a:t>
            </a:r>
            <a:endParaRPr lang="zh-CN" altLang="en-US" sz="160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49"/>
                            </p:stCondLst>
                            <p:childTnLst>
                              <p:par>
                                <p:cTn id="3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4" grpId="0" animBg="1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49682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直线工具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，在画布中绘制一条斜线，粗细为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像素，复制图层，单击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编辑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变化路径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水平翻转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向下合并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两条斜线。适当调整位置，如图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1260" y="53333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6-2-9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绘制形状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08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915" y="1929765"/>
            <a:ext cx="4893310" cy="32181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" name="图片 7"/>
          <p:cNvPicPr>
            <a:picLocks noChangeAspect="1"/>
          </p:cNvPicPr>
          <p:nvPr/>
        </p:nvPicPr>
        <p:blipFill>
          <a:blip r:embed="rId1"/>
          <a:srcRect t="9292"/>
          <a:stretch>
            <a:fillRect/>
          </a:stretch>
        </p:blipFill>
        <p:spPr>
          <a:xfrm>
            <a:off x="4983480" y="2149475"/>
            <a:ext cx="7018020" cy="33362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194310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，绘制一个半径为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像素的圆角矩形，填充颜色为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#ff0000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。使用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钢笔工具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，添加四个锚点，利用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转折点工具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（快捷键：在钢笔工具下按住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alt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键）和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直接选择工具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（快捷键：在钢笔工具下按住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ctrl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键）调整锚点位置及弧度。添加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投影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适当调整角度及不透明度，如图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1260" y="53333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6-2-10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添加锚点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49682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自定形状工具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艺术效果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，绘制一个形状后复制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次（快捷键为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Ctrl+J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），操作其中两个形状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水平反转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。适当调整位置，如图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1260" y="53333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6-2-11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添加自定形状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54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7555" y="1873885"/>
            <a:ext cx="5071110" cy="3335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377825" y="2051050"/>
            <a:ext cx="6440170" cy="259397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命令，在弹出的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对话框中选择素材存储位置，选择商品素材单击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按钮，打开素材。选择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魔棒工具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，在空白处单击，按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“Shift+Ctrl+I”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进行反选，并按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Ctrl+C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将选区复制。选择新建的画布，按住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“Ctrl+V”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将烤鱼片（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）选区复制到新建文件中，按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“Ctrl+T”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调整选区大小，按回车键确定位置。按住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“Ctrl+J”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复制该素材，添加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颜色叠加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不透明度为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100%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，颜色为黑色，适当调整素材位置及该图层不透明度，如图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89850" y="611759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6-2-12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添加阴影效果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56" name="图片 14" descr="C:/Users/lenovo/Desktop/1213/3.png3"/>
          <p:cNvPicPr>
            <a:picLocks noChangeAspect="1"/>
          </p:cNvPicPr>
          <p:nvPr/>
        </p:nvPicPr>
        <p:blipFill>
          <a:blip r:embed="rId2"/>
          <a:srcRect l="14" r="14"/>
          <a:stretch>
            <a:fillRect/>
          </a:stretch>
        </p:blipFill>
        <p:spPr>
          <a:xfrm>
            <a:off x="6760845" y="2159000"/>
            <a:ext cx="5240655" cy="3446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1991995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个半径为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像素的圆角矩形，较大的一个圆角矩形填充色为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#ffcc00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，并添加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投影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。将另两个圆角矩形添加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渐变叠加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。图层最上方的圆角矩形，使用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钢笔工具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，添加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个锚点，利用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转折点工具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直接选择工具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调整锚点位置及弧度。如图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81495" y="606488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6-2-13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添加锚点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61" name="图片 15" descr="C:/Users/lenovo/Desktop/1213/4.png4"/>
          <p:cNvPicPr>
            <a:picLocks noChangeAspect="1"/>
          </p:cNvPicPr>
          <p:nvPr/>
        </p:nvPicPr>
        <p:blipFill>
          <a:blip r:embed="rId2"/>
          <a:srcRect l="9" r="9"/>
          <a:stretch>
            <a:fillRect/>
          </a:stretch>
        </p:blipFill>
        <p:spPr>
          <a:xfrm>
            <a:off x="5518150" y="2129790"/>
            <a:ext cx="5427345" cy="35667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49682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横排文字工具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，依次输入产品买点、产品价格等内容，并适当添加图层样式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描边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投影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添加删除线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使用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自由变换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调整文字角度等，完成最终图像，如图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82155" y="5825490"/>
            <a:ext cx="40640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6-2-14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最终图像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63" name="图片 16" descr="C:/Users/lenovo/Desktop/1213/3.png3"/>
          <p:cNvPicPr>
            <a:picLocks noChangeAspect="1"/>
          </p:cNvPicPr>
          <p:nvPr/>
        </p:nvPicPr>
        <p:blipFill>
          <a:blip r:embed="rId2"/>
          <a:srcRect l="20776" t="6073" r="21017" b="6476"/>
          <a:stretch>
            <a:fillRect/>
          </a:stretch>
        </p:blipFill>
        <p:spPr>
          <a:xfrm>
            <a:off x="6355080" y="1703070"/>
            <a:ext cx="3828415" cy="378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1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6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lang="zh-CN" altLang="en-US" sz="66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005018322729647_b"/>
          <p:cNvPicPr>
            <a:picLocks noChangeAspect="1"/>
          </p:cNvPicPr>
          <p:nvPr/>
        </p:nvPicPr>
        <p:blipFill>
          <a:blip r:embed="rId1"/>
          <a:srcRect r="3363" b="4645"/>
          <a:stretch>
            <a:fillRect/>
          </a:stretch>
        </p:blipFill>
        <p:spPr>
          <a:xfrm>
            <a:off x="4281170" y="1244600"/>
            <a:ext cx="3860165" cy="2466975"/>
          </a:xfrm>
          <a:prstGeom prst="roundRect">
            <a:avLst/>
          </a:prstGeom>
          <a:ln w="28575">
            <a:solidFill>
              <a:schemeClr val="bg1"/>
            </a:solidFill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75" name="矩形 90"/>
          <p:cNvSpPr/>
          <p:nvPr/>
        </p:nvSpPr>
        <p:spPr>
          <a:xfrm>
            <a:off x="-37673" y="4293096"/>
            <a:ext cx="12254953" cy="2592288"/>
          </a:xfrm>
          <a:custGeom>
            <a:avLst/>
            <a:gdLst>
              <a:gd name="connsiteX0" fmla="*/ 0 w 12254953"/>
              <a:gd name="connsiteY0" fmla="*/ 0 h 2183753"/>
              <a:gd name="connsiteX1" fmla="*/ 12254953 w 12254953"/>
              <a:gd name="connsiteY1" fmla="*/ 0 h 2183753"/>
              <a:gd name="connsiteX2" fmla="*/ 12254953 w 12254953"/>
              <a:gd name="connsiteY2" fmla="*/ 2183753 h 2183753"/>
              <a:gd name="connsiteX3" fmla="*/ 0 w 12254953"/>
              <a:gd name="connsiteY3" fmla="*/ 2183753 h 2183753"/>
              <a:gd name="connsiteX4" fmla="*/ 0 w 12254953"/>
              <a:gd name="connsiteY4" fmla="*/ 0 h 2183753"/>
              <a:gd name="connsiteX0-1" fmla="*/ 0 w 12254953"/>
              <a:gd name="connsiteY0-2" fmla="*/ 0 h 2183753"/>
              <a:gd name="connsiteX1-3" fmla="*/ 5904086 w 12254953"/>
              <a:gd name="connsiteY1-4" fmla="*/ 998 h 2183753"/>
              <a:gd name="connsiteX2-5" fmla="*/ 12254953 w 12254953"/>
              <a:gd name="connsiteY2-6" fmla="*/ 0 h 2183753"/>
              <a:gd name="connsiteX3-7" fmla="*/ 12254953 w 12254953"/>
              <a:gd name="connsiteY3-8" fmla="*/ 2183753 h 2183753"/>
              <a:gd name="connsiteX4-9" fmla="*/ 0 w 12254953"/>
              <a:gd name="connsiteY4-10" fmla="*/ 2183753 h 2183753"/>
              <a:gd name="connsiteX5" fmla="*/ 0 w 12254953"/>
              <a:gd name="connsiteY5" fmla="*/ 0 h 2183753"/>
              <a:gd name="connsiteX0-11" fmla="*/ 0 w 12254953"/>
              <a:gd name="connsiteY0-12" fmla="*/ 2631 h 2186384"/>
              <a:gd name="connsiteX1-13" fmla="*/ 5904086 w 12254953"/>
              <a:gd name="connsiteY1-14" fmla="*/ 3629 h 2186384"/>
              <a:gd name="connsiteX2-15" fmla="*/ 6346772 w 12254953"/>
              <a:gd name="connsiteY2-16" fmla="*/ 0 h 2186384"/>
              <a:gd name="connsiteX3-17" fmla="*/ 12254953 w 12254953"/>
              <a:gd name="connsiteY3-18" fmla="*/ 2631 h 2186384"/>
              <a:gd name="connsiteX4-19" fmla="*/ 12254953 w 12254953"/>
              <a:gd name="connsiteY4-20" fmla="*/ 2186384 h 2186384"/>
              <a:gd name="connsiteX5-21" fmla="*/ 0 w 12254953"/>
              <a:gd name="connsiteY5-22" fmla="*/ 2186384 h 2186384"/>
              <a:gd name="connsiteX6" fmla="*/ 0 w 12254953"/>
              <a:gd name="connsiteY6" fmla="*/ 2631 h 2186384"/>
              <a:gd name="connsiteX0-23" fmla="*/ 0 w 12254953"/>
              <a:gd name="connsiteY0-24" fmla="*/ 2631 h 2186384"/>
              <a:gd name="connsiteX1-25" fmla="*/ 5904086 w 12254953"/>
              <a:gd name="connsiteY1-26" fmla="*/ 3629 h 2186384"/>
              <a:gd name="connsiteX2-27" fmla="*/ 6118172 w 12254953"/>
              <a:gd name="connsiteY2-28" fmla="*/ 0 h 2186384"/>
              <a:gd name="connsiteX3-29" fmla="*/ 6346772 w 12254953"/>
              <a:gd name="connsiteY3-30" fmla="*/ 0 h 2186384"/>
              <a:gd name="connsiteX4-31" fmla="*/ 12254953 w 12254953"/>
              <a:gd name="connsiteY4-32" fmla="*/ 2631 h 2186384"/>
              <a:gd name="connsiteX5-33" fmla="*/ 12254953 w 12254953"/>
              <a:gd name="connsiteY5-34" fmla="*/ 2186384 h 2186384"/>
              <a:gd name="connsiteX6-35" fmla="*/ 0 w 12254953"/>
              <a:gd name="connsiteY6-36" fmla="*/ 2186384 h 2186384"/>
              <a:gd name="connsiteX7" fmla="*/ 0 w 12254953"/>
              <a:gd name="connsiteY7" fmla="*/ 2631 h 2186384"/>
              <a:gd name="connsiteX0-37" fmla="*/ 0 w 12254953"/>
              <a:gd name="connsiteY0-38" fmla="*/ 2631 h 2186384"/>
              <a:gd name="connsiteX1-39" fmla="*/ 5904086 w 12254953"/>
              <a:gd name="connsiteY1-40" fmla="*/ 3629 h 2186384"/>
              <a:gd name="connsiteX2-41" fmla="*/ 6132686 w 12254953"/>
              <a:gd name="connsiteY2-42" fmla="*/ 399143 h 2186384"/>
              <a:gd name="connsiteX3-43" fmla="*/ 6346772 w 12254953"/>
              <a:gd name="connsiteY3-44" fmla="*/ 0 h 2186384"/>
              <a:gd name="connsiteX4-45" fmla="*/ 12254953 w 12254953"/>
              <a:gd name="connsiteY4-46" fmla="*/ 2631 h 2186384"/>
              <a:gd name="connsiteX5-47" fmla="*/ 12254953 w 12254953"/>
              <a:gd name="connsiteY5-48" fmla="*/ 2186384 h 2186384"/>
              <a:gd name="connsiteX6-49" fmla="*/ 0 w 12254953"/>
              <a:gd name="connsiteY6-50" fmla="*/ 2186384 h 2186384"/>
              <a:gd name="connsiteX7-51" fmla="*/ 0 w 12254953"/>
              <a:gd name="connsiteY7-52" fmla="*/ 2631 h 2186384"/>
              <a:gd name="connsiteX0-53" fmla="*/ 0 w 12254953"/>
              <a:gd name="connsiteY0-54" fmla="*/ 2631 h 2186384"/>
              <a:gd name="connsiteX1-55" fmla="*/ 5904086 w 12254953"/>
              <a:gd name="connsiteY1-56" fmla="*/ 3629 h 2186384"/>
              <a:gd name="connsiteX2-57" fmla="*/ 6132686 w 12254953"/>
              <a:gd name="connsiteY2-58" fmla="*/ 320054 h 2186384"/>
              <a:gd name="connsiteX3-59" fmla="*/ 6346772 w 12254953"/>
              <a:gd name="connsiteY3-60" fmla="*/ 0 h 2186384"/>
              <a:gd name="connsiteX4-61" fmla="*/ 12254953 w 12254953"/>
              <a:gd name="connsiteY4-62" fmla="*/ 2631 h 2186384"/>
              <a:gd name="connsiteX5-63" fmla="*/ 12254953 w 12254953"/>
              <a:gd name="connsiteY5-64" fmla="*/ 2186384 h 2186384"/>
              <a:gd name="connsiteX6-65" fmla="*/ 0 w 12254953"/>
              <a:gd name="connsiteY6-66" fmla="*/ 2186384 h 2186384"/>
              <a:gd name="connsiteX7-67" fmla="*/ 0 w 12254953"/>
              <a:gd name="connsiteY7-68" fmla="*/ 2631 h 2186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54953" h="2186384">
                <a:moveTo>
                  <a:pt x="0" y="2631"/>
                </a:moveTo>
                <a:lnTo>
                  <a:pt x="5904086" y="3629"/>
                </a:lnTo>
                <a:lnTo>
                  <a:pt x="6132686" y="320054"/>
                </a:lnTo>
                <a:lnTo>
                  <a:pt x="6346772" y="0"/>
                </a:lnTo>
                <a:lnTo>
                  <a:pt x="12254953" y="2631"/>
                </a:lnTo>
                <a:lnTo>
                  <a:pt x="12254953" y="2186384"/>
                </a:lnTo>
                <a:lnTo>
                  <a:pt x="0" y="2186384"/>
                </a:lnTo>
                <a:lnTo>
                  <a:pt x="0" y="2631"/>
                </a:lnTo>
                <a:close/>
              </a:path>
            </a:pathLst>
          </a:cu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noFill/>
          </a:ln>
          <a:effectLst>
            <a:outerShdw blurRad="1143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570737" y="3313131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198478" y="2459952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8198603" y="3630382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3645934" y="285529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3646018" y="1087834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200278" y="208644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84" name=" 184"/>
          <p:cNvSpPr/>
          <p:nvPr/>
        </p:nvSpPr>
        <p:spPr>
          <a:xfrm>
            <a:off x="4337685" y="304800"/>
            <a:ext cx="3747770" cy="374777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4007D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690850" y="3585917"/>
            <a:ext cx="505983" cy="505983"/>
          </a:xfrm>
          <a:prstGeom prst="ellipse">
            <a:avLst/>
          </a:prstGeom>
          <a:solidFill>
            <a:srgbClr val="D6CF7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4213100" y="993187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272553" y="183371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46163" y="2080222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72553" y="3523446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4" name="PA_文本框 3"/>
          <p:cNvSpPr txBox="1"/>
          <p:nvPr>
            <p:custDataLst>
              <p:tags r:id="rId2"/>
            </p:custDataLst>
          </p:nvPr>
        </p:nvSpPr>
        <p:spPr>
          <a:xfrm>
            <a:off x="2185506" y="4944008"/>
            <a:ext cx="7864475" cy="7683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项目六</a:t>
            </a:r>
            <a:r>
              <a:rPr lang="zh-CN" altLang="en-US" sz="4400" b="1" kern="2200" spc="600" smtClean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 任</a:t>
            </a:r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务二</a:t>
            </a:r>
            <a:endParaRPr lang="zh-CN" altLang="en-US" sz="4400" b="1" kern="2200" spc="600"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4931484" y="5853559"/>
            <a:ext cx="2316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/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烤鱼片主图设计</a:t>
            </a:r>
            <a:endParaRPr lang="zh-CN" altLang="en-US" sz="24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7973222" y="1498950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32" name="图片 31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/>
      <p:bldP spid="82" grpId="0" bldLvl="0" animBg="1"/>
      <p:bldP spid="85" grpId="0" bldLvl="0" animBg="1"/>
      <p:bldP spid="86" grpId="0" bldLvl="0" animBg="1"/>
      <p:bldP spid="88" grpId="0" bldLvl="0" animBg="1"/>
      <p:bldP spid="89" grpId="0" bldLvl="0" animBg="1"/>
      <p:bldP spid="90" grpId="0" bldLvl="0" animBg="1"/>
      <p:bldP spid="184" grpId="0" bldLvl="0" animBg="1"/>
      <p:bldP spid="83" grpId="0" bldLvl="0" animBg="1"/>
      <p:bldP spid="81" grpId="0" bldLvl="0" animBg="1"/>
      <p:bldP spid="5" grpId="0" bldLvl="0" animBg="1"/>
      <p:bldP spid="10" grpId="0" bldLvl="0" animBg="1"/>
      <p:bldP spid="11" grpId="0" bldLvl="0" animBg="1"/>
      <p:bldP spid="14" grpId="0" bldLvl="0" animBg="1"/>
      <p:bldP spid="15" grpId="0"/>
      <p:bldP spid="8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380095" y="285750"/>
            <a:ext cx="329946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49682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）单击“文件”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|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“新建”命令，在弹出的“新建”对话框中设置各项参数，然后单击“创建”按钮，建立一张高度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800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和宽度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800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像素的白色画布，然后选择“油漆桶工具”，将背景填充为颜色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#2497c4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65" name="图片 5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775" y="2790190"/>
            <a:ext cx="3302000" cy="1913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4120" y="2790190"/>
            <a:ext cx="3167380" cy="19177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7541260" y="53333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填充背景颜色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49682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渐变工具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，将渐变预设改为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前景色到透明渐变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所示，颜色填充为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#41caff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，图层面板中新建图层，在画布的三个角添加渐变效果，如图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79110" y="49650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6-2-2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更改预设效果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68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775" y="2783205"/>
            <a:ext cx="3724910" cy="1693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7015" y="2621280"/>
            <a:ext cx="2864485" cy="19456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9545320" y="49650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6-2-3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添加渐变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094865"/>
            <a:ext cx="6299835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，绘制一个半径为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像素的圆角矩形，填充色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#e1f7ff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直接选择工具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，在圆角矩形中拖拽锚点，复制该图层，填充颜色改为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无颜色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添加描边，颜色为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#cbeffd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”——“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斜面和浮雕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，适当调整参数，如图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左所示。选择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直线工具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，在一个画布中绘制两条直线以及两条竖线，调整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不透明度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5%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创建剪贴蒙版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右所示。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37525" y="49650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创建剪贴蒙版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74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875" y="2571115"/>
            <a:ext cx="2608580" cy="1715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1660" y="2571115"/>
            <a:ext cx="2620010" cy="1722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49682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在画布下方绘制一个矩形，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，渐变叠加，复制图层，将填充颜色改为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无颜色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添加白色描边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像素，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斜面和浮雕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投影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适当调整参数，如图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1260" y="629729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6-2-5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绘制矩形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78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775" y="1943100"/>
            <a:ext cx="6323965" cy="4158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49682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，绘制一个半径为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像素的圆角矩形。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投影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渐变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渐变样式改为径向，适当调整角度，如图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1260" y="53333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6-2-6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添加圆角矩形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87" name="图片 1"/>
          <p:cNvPicPr>
            <a:picLocks noChangeAspect="1"/>
          </p:cNvPicPr>
          <p:nvPr/>
        </p:nvPicPr>
        <p:blipFill>
          <a:blip r:embed="rId2"/>
          <a:srcRect l="17204" t="15739" r="19420" b="18344"/>
          <a:stretch>
            <a:fillRect/>
          </a:stretch>
        </p:blipFill>
        <p:spPr>
          <a:xfrm>
            <a:off x="6253480" y="2099310"/>
            <a:ext cx="4440555" cy="2989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49682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椭圆工具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，按住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shift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绘制一个正圆，颜色填充为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#fff1b3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”——“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投影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斜面和浮雕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，将斜面和浮雕中的阴影模式颜色改为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#ffd416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，适当调整其他参数，如图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1260" y="53333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6-2-7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添加图层样式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90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3320" y="2311400"/>
            <a:ext cx="4460875" cy="29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541260" y="285750"/>
            <a:ext cx="41382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lt"/>
              </a:rPr>
              <a:t>烤鱼片主图设计</a:t>
            </a:r>
            <a:endParaRPr lang="zh-CN" altLang="en-US" sz="3200" b="1" kern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92200" y="1449070"/>
            <a:ext cx="3031490" cy="543071"/>
            <a:chOff x="1235441" y="2076831"/>
            <a:chExt cx="3578860" cy="542925"/>
          </a:xfrm>
        </p:grpSpPr>
        <p:sp>
          <p:nvSpPr>
            <p:cNvPr id="26" name="圆角矩形 25"/>
            <p:cNvSpPr/>
            <p:nvPr/>
          </p:nvSpPr>
          <p:spPr>
            <a:xfrm>
              <a:off x="1235441" y="2076831"/>
              <a:ext cx="3510915" cy="542925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37394" y="2172055"/>
              <a:ext cx="3476907" cy="398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575945" y="2496820"/>
            <a:ext cx="4735830" cy="298894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椭圆工具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，按住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shift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绘制一个正圆，填充为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#ffae00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，属性栏单击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操作路径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，改为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减去顶层形状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，在本图层中使用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直线工具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绘制一条斜线，粗细为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1260" y="53333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6-2-8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绘制椭圆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04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545" y="2116455"/>
            <a:ext cx="4702810" cy="309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ISPRING_PRESENTATION_TITLE" val="蓝灰商务工作汇报PPT模板1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1991</Words>
  <Application>WPS 演示</Application>
  <PresentationFormat>宽屏</PresentationFormat>
  <Paragraphs>127</Paragraphs>
  <Slides>16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iekie jianheiti</vt:lpstr>
      <vt:lpstr>印品黑体</vt:lpstr>
      <vt:lpstr>黑体</vt:lpstr>
      <vt:lpstr>Calibri</vt:lpstr>
      <vt:lpstr>微软雅黑</vt:lpstr>
      <vt:lpstr>zihun59hao-chuangcuhei</vt:lpstr>
      <vt:lpstr>等线</vt:lpstr>
      <vt:lpstr>Times New Roman</vt:lpstr>
      <vt:lpstr>Arial Unicode MS</vt:lpstr>
      <vt:lpstr>Office 主题​​</vt:lpstr>
      <vt:lpstr>1_Office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V Liverpool｀</cp:lastModifiedBy>
  <cp:revision>527</cp:revision>
  <dcterms:created xsi:type="dcterms:W3CDTF">2019-04-09T06:58:00Z</dcterms:created>
  <dcterms:modified xsi:type="dcterms:W3CDTF">2025-02-20T11:55:53Z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E50AE8CD0EF14A11A679FF9824C1B788_12</vt:lpwstr>
  </property>
</Properties>
</file>